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7" r:id="rId9"/>
    <p:sldId id="264" r:id="rId10"/>
    <p:sldId id="265" r:id="rId11"/>
    <p:sldId id="266" r:id="rId12"/>
  </p:sldIdLst>
  <p:sldSz cx="7556500" cy="10693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1" d="100"/>
          <a:sy n="51" d="100"/>
        </p:scale>
        <p:origin x="139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kith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" y="899160"/>
            <a:ext cx="5753100" cy="265938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357375" y="4653604"/>
            <a:ext cx="4854452" cy="48685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300223">
              <a:lnSpc>
                <a:spcPct val="100000"/>
              </a:lnSpc>
            </a:pPr>
            <a:r>
              <a:rPr lang="en-US" altLang="zh-CN" sz="2200" b="1" spc="-5" dirty="0">
                <a:solidFill>
                  <a:srgbClr val="000000"/>
                </a:solidFill>
                <a:latin typeface="Arial"/>
                <a:ea typeface="Arial"/>
              </a:rPr>
              <a:t>CA</a:t>
            </a:r>
            <a:r>
              <a:rPr lang="en-US" altLang="zh-CN" sz="2200" b="1" dirty="0">
                <a:solidFill>
                  <a:srgbClr val="000000"/>
                </a:solidFill>
                <a:latin typeface="Arial"/>
                <a:ea typeface="Arial"/>
              </a:rPr>
              <a:t>-3</a:t>
            </a:r>
          </a:p>
          <a:p>
            <a:pPr>
              <a:lnSpc>
                <a:spcPts val="964"/>
              </a:lnSpc>
            </a:pPr>
            <a:endParaRPr lang="en-US" dirty="0"/>
          </a:p>
          <a:p>
            <a:pPr marL="0" indent="1387995">
              <a:lnSpc>
                <a:spcPct val="100000"/>
              </a:lnSpc>
            </a:pPr>
            <a:r>
              <a:rPr lang="en-US" altLang="zh-CN" sz="2200" b="1" spc="-25" dirty="0">
                <a:solidFill>
                  <a:srgbClr val="000000"/>
                </a:solidFill>
                <a:latin typeface="Arial"/>
                <a:ea typeface="Arial"/>
              </a:rPr>
              <a:t>Course</a:t>
            </a:r>
            <a:r>
              <a:rPr lang="en-US" altLang="zh-CN" sz="2200" b="1" spc="-15" dirty="0">
                <a:solidFill>
                  <a:srgbClr val="000000"/>
                </a:solidFill>
                <a:latin typeface="Arial"/>
                <a:ea typeface="Arial"/>
              </a:rPr>
              <a:t>-CSE111</a:t>
            </a:r>
          </a:p>
          <a:p>
            <a:pPr>
              <a:lnSpc>
                <a:spcPts val="964"/>
              </a:lnSpc>
            </a:pPr>
            <a:endParaRPr lang="en-US" dirty="0"/>
          </a:p>
          <a:p>
            <a:pPr marL="0" indent="636155">
              <a:lnSpc>
                <a:spcPct val="100000"/>
              </a:lnSpc>
            </a:pPr>
            <a:r>
              <a:rPr lang="en-US" altLang="zh-CN" sz="2200" b="1" dirty="0">
                <a:solidFill>
                  <a:srgbClr val="000000"/>
                </a:solidFill>
                <a:latin typeface="Arial"/>
                <a:ea typeface="Arial"/>
              </a:rPr>
              <a:t>(Orientation</a:t>
            </a:r>
            <a:r>
              <a:rPr lang="en-US" altLang="zh-CN" sz="22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Arial"/>
                <a:ea typeface="Arial"/>
              </a:rPr>
              <a:t>to</a:t>
            </a:r>
            <a:r>
              <a:rPr lang="en-US" altLang="zh-CN" sz="22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Arial"/>
                <a:ea typeface="Arial"/>
              </a:rPr>
              <a:t>Computing)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29"/>
              </a:lnSpc>
            </a:pPr>
            <a:endParaRPr lang="en-US" dirty="0"/>
          </a:p>
          <a:p>
            <a:pPr marL="0" indent="391287">
              <a:lnSpc>
                <a:spcPct val="132916"/>
              </a:lnSpc>
            </a:pPr>
            <a:r>
              <a:rPr lang="en-US" altLang="zh-CN" sz="2400" spc="-104" dirty="0">
                <a:solidFill>
                  <a:srgbClr val="000000"/>
                </a:solidFill>
                <a:latin typeface="Times New Roman"/>
                <a:ea typeface="Times New Roman"/>
              </a:rPr>
              <a:t>           Name:</a:t>
            </a:r>
            <a:r>
              <a:rPr lang="en-US" altLang="zh-CN" sz="24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-159" dirty="0" err="1">
                <a:solidFill>
                  <a:srgbClr val="000000"/>
                </a:solidFill>
                <a:latin typeface="Times New Roman"/>
                <a:cs typeface="Times New Roman"/>
              </a:rPr>
              <a:t>Ankith</a:t>
            </a:r>
            <a:r>
              <a:rPr lang="en-US" altLang="zh-CN" sz="2400" spc="-1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-159" dirty="0" err="1">
                <a:solidFill>
                  <a:srgbClr val="000000"/>
                </a:solidFill>
                <a:latin typeface="Times New Roman"/>
                <a:cs typeface="Times New Roman"/>
              </a:rPr>
              <a:t>Gottigundala</a:t>
            </a:r>
            <a:endParaRPr lang="en-US" altLang="zh-CN" sz="2400" spc="-15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>
              <a:lnSpc>
                <a:spcPts val="1175"/>
              </a:lnSpc>
            </a:pPr>
            <a:endParaRPr lang="en-US" dirty="0"/>
          </a:p>
          <a:p>
            <a:pPr marL="0" indent="1191196">
              <a:lnSpc>
                <a:spcPct val="132916"/>
              </a:lnSpc>
            </a:pPr>
            <a:r>
              <a:rPr lang="en-US" altLang="zh-CN" sz="2400" spc="25" dirty="0">
                <a:solidFill>
                  <a:srgbClr val="000000"/>
                </a:solidFill>
                <a:latin typeface="Times New Roman"/>
                <a:ea typeface="Times New Roman"/>
              </a:rPr>
              <a:t>Reg.</a:t>
            </a:r>
            <a:r>
              <a:rPr lang="en-US" altLang="zh-CN" sz="2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4" dirty="0">
                <a:solidFill>
                  <a:srgbClr val="000000"/>
                </a:solidFill>
                <a:latin typeface="Times New Roman"/>
                <a:ea typeface="Times New Roman"/>
              </a:rPr>
              <a:t>No:</a:t>
            </a:r>
            <a:r>
              <a:rPr lang="en-US" altLang="zh-CN" sz="2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0" dirty="0">
                <a:solidFill>
                  <a:srgbClr val="000000"/>
                </a:solidFill>
                <a:latin typeface="Times New Roman"/>
                <a:ea typeface="Times New Roman"/>
              </a:rPr>
              <a:t>12211141</a:t>
            </a:r>
          </a:p>
          <a:p>
            <a:pPr>
              <a:lnSpc>
                <a:spcPts val="1175"/>
              </a:lnSpc>
            </a:pPr>
            <a:endParaRPr lang="en-US" dirty="0"/>
          </a:p>
          <a:p>
            <a:pPr marL="0" indent="1681353">
              <a:lnSpc>
                <a:spcPct val="132916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Roll</a:t>
            </a:r>
            <a:r>
              <a:rPr lang="en-US" altLang="zh-CN" sz="2400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No.:</a:t>
            </a:r>
            <a:r>
              <a:rPr lang="en-US" altLang="zh-CN" sz="2400" spc="-154" dirty="0">
                <a:solidFill>
                  <a:srgbClr val="000000"/>
                </a:solidFill>
                <a:latin typeface="Times New Roman"/>
                <a:cs typeface="Times New Roman"/>
              </a:rPr>
              <a:t> 12</a:t>
            </a:r>
            <a:endParaRPr lang="en-US" altLang="zh-CN" sz="240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>
              <a:lnSpc>
                <a:spcPts val="1175"/>
              </a:lnSpc>
            </a:pPr>
            <a:endParaRPr lang="en-US" dirty="0"/>
          </a:p>
          <a:p>
            <a:pPr marL="0" indent="1473327">
              <a:lnSpc>
                <a:spcPct val="132916"/>
              </a:lnSpc>
            </a:pPr>
            <a:r>
              <a:rPr lang="en-US" altLang="zh-CN" sz="2400" spc="-35" dirty="0">
                <a:solidFill>
                  <a:srgbClr val="000000"/>
                </a:solidFill>
                <a:latin typeface="Times New Roman"/>
                <a:ea typeface="Times New Roman"/>
              </a:rPr>
              <a:t>Section:</a:t>
            </a:r>
            <a:r>
              <a:rPr lang="en-US" altLang="zh-CN" sz="24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Times New Roman"/>
                <a:ea typeface="Times New Roman"/>
              </a:rPr>
              <a:t>K22TZ</a:t>
            </a:r>
          </a:p>
          <a:p>
            <a:pPr>
              <a:lnSpc>
                <a:spcPts val="1175"/>
              </a:lnSpc>
            </a:pPr>
            <a:endParaRPr lang="en-US" dirty="0"/>
          </a:p>
          <a:p>
            <a:pPr marL="0">
              <a:lnSpc>
                <a:spcPct val="132916"/>
              </a:lnSpc>
            </a:pPr>
            <a:r>
              <a:rPr lang="en-US" altLang="zh-CN" sz="2400" spc="-110" dirty="0">
                <a:solidFill>
                  <a:srgbClr val="000000"/>
                </a:solidFill>
                <a:latin typeface="Times New Roman"/>
                <a:ea typeface="Times New Roman"/>
              </a:rPr>
              <a:t>           Submitted</a:t>
            </a:r>
            <a:r>
              <a:rPr lang="en-US" altLang="zh-CN" sz="24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-90" dirty="0">
                <a:solidFill>
                  <a:srgbClr val="000000"/>
                </a:solidFill>
                <a:latin typeface="Times New Roman"/>
                <a:ea typeface="Times New Roman"/>
              </a:rPr>
              <a:t>to:</a:t>
            </a:r>
            <a:r>
              <a:rPr lang="en-US" altLang="zh-CN" sz="24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-164" dirty="0">
                <a:solidFill>
                  <a:srgbClr val="000000"/>
                </a:solidFill>
                <a:latin typeface="Times New Roman"/>
                <a:ea typeface="Times New Roman"/>
              </a:rPr>
              <a:t>DR</a:t>
            </a:r>
            <a:r>
              <a:rPr lang="en-US" altLang="zh-CN" sz="2400" spc="-6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VIPIN KUMAR</a:t>
            </a:r>
            <a:endParaRPr lang="en-US" altLang="zh-CN" sz="2400" spc="-179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0"/>
          <p:cNvSpPr txBox="1"/>
          <p:nvPr/>
        </p:nvSpPr>
        <p:spPr>
          <a:xfrm>
            <a:off x="914400" y="5976404"/>
            <a:ext cx="2241187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b="1" spc="-5" dirty="0">
                <a:solidFill>
                  <a:srgbClr val="000000"/>
                </a:solidFill>
                <a:latin typeface="Times New Roman"/>
                <a:ea typeface="Times New Roman"/>
              </a:rPr>
              <a:t>Co</a:t>
            </a:r>
            <a:r>
              <a:rPr lang="en-US" altLang="zh-CN" sz="2800" b="1" dirty="0">
                <a:solidFill>
                  <a:srgbClr val="000000"/>
                </a:solidFill>
                <a:latin typeface="Times New Roman"/>
                <a:ea typeface="Times New Roman"/>
              </a:rPr>
              <a:t>ntribution: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512CF-FAA7-F92A-4E28-084EC8E6E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92" y="1105117"/>
            <a:ext cx="6850623" cy="3851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ED4787-4AAC-8899-8898-11AA690BC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17" y="6625931"/>
            <a:ext cx="6528709" cy="36706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/>
          <p:cNvSpPr txBox="1"/>
          <p:nvPr/>
        </p:nvSpPr>
        <p:spPr>
          <a:xfrm>
            <a:off x="2743200" y="1522628"/>
            <a:ext cx="2558412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b="1" u="sng" spc="-3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</a:rPr>
              <a:t>CERTIFIC</a:t>
            </a:r>
            <a:r>
              <a:rPr lang="en-US" altLang="zh-CN" sz="2800" b="1" u="sng" spc="-2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</a:rPr>
              <a:t>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0FD2F-5B81-1602-8314-66049A91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3012"/>
            <a:ext cx="7556500" cy="56673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35778"/>
              </p:ext>
            </p:extLst>
          </p:nvPr>
        </p:nvGraphicFramePr>
        <p:xfrm>
          <a:off x="911225" y="1230591"/>
          <a:ext cx="6264274" cy="8375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18285">
                <a:tc>
                  <a:txBody>
                    <a:bodyPr/>
                    <a:lstStyle/>
                    <a:p>
                      <a:pPr>
                        <a:lnSpc>
                          <a:spcPts val="484"/>
                        </a:lnSpc>
                      </a:pPr>
                      <a:endParaRPr lang="en-US" dirty="0"/>
                    </a:p>
                    <a:p>
                      <a:pPr marL="0" indent="63888">
                        <a:lnSpc>
                          <a:spcPct val="100000"/>
                        </a:lnSpc>
                      </a:pPr>
                      <a:r>
                        <a:rPr lang="en-US" altLang="zh-CN" sz="1200" b="1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Plat</a:t>
                      </a:r>
                      <a:r>
                        <a:rPr lang="en-US" altLang="zh-CN" sz="1200" b="1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forms</a:t>
                      </a:r>
                    </a:p>
                    <a:p>
                      <a:pPr marL="0" indent="28958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lang="en-US" altLang="zh-CN" sz="1200" b="1" spc="-2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for</a:t>
                      </a:r>
                    </a:p>
                    <a:p>
                      <a:pPr marL="0" indent="166876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US" altLang="zh-CN" sz="1200" b="1" spc="-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Pro</a:t>
                      </a:r>
                      <a:r>
                        <a:rPr lang="en-US" altLang="zh-CN" sz="1200" b="1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file</a:t>
                      </a:r>
                    </a:p>
                    <a:p>
                      <a:pPr marL="0" indent="9908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US" altLang="zh-CN" sz="1200" b="1" spc="-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C</a:t>
                      </a:r>
                      <a:r>
                        <a:rPr lang="en-US" altLang="zh-CN" sz="1200" b="1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reation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84"/>
                        </a:lnSpc>
                      </a:pPr>
                      <a:endParaRPr lang="en-US" dirty="0"/>
                    </a:p>
                    <a:p>
                      <a:pPr marL="0" indent="773282">
                        <a:lnSpc>
                          <a:spcPct val="100000"/>
                        </a:lnSpc>
                      </a:pPr>
                      <a:r>
                        <a:rPr lang="en-US" altLang="zh-CN" sz="12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Link</a:t>
                      </a:r>
                      <a:r>
                        <a:rPr lang="en-US" altLang="zh-CN" sz="12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to</a:t>
                      </a:r>
                      <a:r>
                        <a:rPr lang="en-US" altLang="zh-CN" sz="12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student</a:t>
                      </a:r>
                      <a:r>
                        <a:rPr lang="en-US" altLang="zh-CN" sz="1200" b="1" spc="-89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profile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84"/>
                        </a:lnSpc>
                      </a:pPr>
                      <a:endParaRPr lang="en-US" dirty="0"/>
                    </a:p>
                    <a:p>
                      <a:pPr marL="0" indent="73723">
                        <a:lnSpc>
                          <a:spcPct val="100000"/>
                        </a:lnSpc>
                      </a:pPr>
                      <a:r>
                        <a:rPr lang="en-US" altLang="zh-CN" sz="1200" b="1" spc="-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Sc</a:t>
                      </a:r>
                      <a:r>
                        <a:rPr lang="en-US" altLang="zh-CN" sz="1200" b="1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reens</a:t>
                      </a:r>
                    </a:p>
                    <a:p>
                      <a:pPr marL="0" indent="186537">
                        <a:lnSpc>
                          <a:spcPct val="100000"/>
                        </a:lnSpc>
                      </a:pPr>
                      <a:r>
                        <a:rPr lang="en-US" altLang="zh-CN" sz="1200" b="1" spc="-2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ho</a:t>
                      </a:r>
                      <a:r>
                        <a:rPr lang="en-US" altLang="zh-CN" sz="1200" b="1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ts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84"/>
                        </a:lnSpc>
                      </a:pPr>
                      <a:endParaRPr lang="en-US" dirty="0"/>
                    </a:p>
                    <a:p>
                      <a:pPr marL="0" indent="492087">
                        <a:lnSpc>
                          <a:spcPct val="100000"/>
                        </a:lnSpc>
                      </a:pPr>
                      <a:r>
                        <a:rPr lang="en-US" altLang="zh-CN" sz="1200" b="1" spc="-2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Any</a:t>
                      </a:r>
                    </a:p>
                    <a:p>
                      <a:pPr marL="0" indent="77304">
                        <a:lnSpc>
                          <a:spcPct val="100000"/>
                        </a:lnSpc>
                      </a:pPr>
                      <a:r>
                        <a:rPr lang="en-US" altLang="zh-CN" sz="1200" b="1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accomplishmen</a:t>
                      </a:r>
                      <a:r>
                        <a:rPr lang="en-US" altLang="zh-CN" sz="12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t/</a:t>
                      </a:r>
                    </a:p>
                    <a:p>
                      <a:pPr marL="0" indent="163881">
                        <a:lnSpc>
                          <a:spcPct val="100000"/>
                        </a:lnSpc>
                      </a:pPr>
                      <a:r>
                        <a:rPr lang="en-US" altLang="zh-CN" sz="1200" b="1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anything</a:t>
                      </a:r>
                      <a:r>
                        <a:rPr lang="en-US" altLang="zh-CN" sz="12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b="1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done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624">
                <a:tc>
                  <a:txBody>
                    <a:bodyPr/>
                    <a:lstStyle/>
                    <a:p>
                      <a:pPr>
                        <a:lnSpc>
                          <a:spcPts val="434"/>
                        </a:lnSpc>
                      </a:pPr>
                      <a:endParaRPr lang="en-US" dirty="0"/>
                    </a:p>
                    <a:p>
                      <a:pPr marL="0" indent="53975">
                        <a:lnSpc>
                          <a:spcPct val="100000"/>
                        </a:lnSpc>
                      </a:pPr>
                      <a:r>
                        <a:rPr lang="en-US" altLang="zh-CN" sz="1200" spc="-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Fig</a:t>
                      </a: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ma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5"/>
                        </a:lnSpc>
                      </a:pPr>
                      <a:endParaRPr lang="en-US" dirty="0"/>
                    </a:p>
                    <a:p>
                      <a:pPr marL="47630" hangingPunct="0">
                        <a:lnSpc>
                          <a:spcPct val="103750"/>
                        </a:lnSpc>
                      </a:pPr>
                      <a:r>
                        <a:rPr lang="en-US" altLang="zh-CN" sz="1200" u="sng" spc="-5" dirty="0">
                          <a:solidFill>
                            <a:srgbClr val="0361C0"/>
                          </a:solidFill>
                          <a:uFill>
                            <a:solidFill>
                              <a:srgbClr val="0361C0"/>
                            </a:solidFill>
                          </a:uFill>
                          <a:latin typeface="Times New Roman"/>
                          <a:ea typeface="Times New Roman"/>
                        </a:rPr>
                        <a:t>https://www.figma.com/fi</a:t>
                      </a:r>
                      <a:r>
                        <a:rPr lang="en-US" altLang="zh-CN" sz="1200" u="sng" dirty="0">
                          <a:solidFill>
                            <a:srgbClr val="0361C0"/>
                          </a:solidFill>
                          <a:uFill>
                            <a:solidFill>
                              <a:srgbClr val="0361C0"/>
                            </a:solidFill>
                          </a:uFill>
                          <a:latin typeface="Times New Roman"/>
                          <a:ea typeface="Times New Roman"/>
                        </a:rPr>
                        <a:t>le/</a:t>
                      </a:r>
                      <a:r>
                        <a:rPr lang="en-US" altLang="zh-CN" sz="1200" dirty="0">
                          <a:solidFill>
                            <a:srgbClr val="0361C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u="sng" spc="-5" dirty="0">
                          <a:solidFill>
                            <a:srgbClr val="0361C0"/>
                          </a:solidFill>
                          <a:uFill>
                            <a:solidFill>
                              <a:srgbClr val="0361C0"/>
                            </a:solidFill>
                          </a:uFill>
                          <a:latin typeface="Times New Roman"/>
                          <a:ea typeface="Times New Roman"/>
                        </a:rPr>
                        <a:t>vjudKhzRf</a:t>
                      </a:r>
                      <a:r>
                        <a:rPr lang="en-US" altLang="zh-CN" sz="1200" u="sng" dirty="0">
                          <a:solidFill>
                            <a:srgbClr val="0361C0"/>
                          </a:solidFill>
                          <a:uFill>
                            <a:solidFill>
                              <a:srgbClr val="0361C0"/>
                            </a:solidFill>
                          </a:uFill>
                          <a:latin typeface="Times New Roman"/>
                          <a:ea typeface="Times New Roman"/>
                        </a:rPr>
                        <a:t>H4vomlMQyabZN/logo-design?</a:t>
                      </a:r>
                      <a:r>
                        <a:rPr lang="en-US" altLang="zh-CN" sz="1200" dirty="0">
                          <a:solidFill>
                            <a:srgbClr val="0361C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u="sng" spc="-10" dirty="0">
                          <a:solidFill>
                            <a:srgbClr val="0361C0"/>
                          </a:solidFill>
                          <a:uFill>
                            <a:solidFill>
                              <a:srgbClr val="0361C0"/>
                            </a:solidFill>
                          </a:uFill>
                          <a:latin typeface="Times New Roman"/>
                          <a:ea typeface="Times New Roman"/>
                        </a:rPr>
                        <a:t>node-id=0%3A1&amp;t</a:t>
                      </a:r>
                      <a:r>
                        <a:rPr lang="en-US" altLang="zh-CN" sz="1200" u="sng" spc="-5" dirty="0">
                          <a:solidFill>
                            <a:srgbClr val="0361C0"/>
                          </a:solidFill>
                          <a:uFill>
                            <a:solidFill>
                              <a:srgbClr val="0361C0"/>
                            </a:solidFill>
                          </a:uFill>
                          <a:latin typeface="Times New Roman"/>
                          <a:ea typeface="Times New Roman"/>
                        </a:rPr>
                        <a:t>=4xdnBYvyU1GpaCW6-0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34"/>
                        </a:lnSpc>
                      </a:pPr>
                      <a:endParaRPr lang="en-US" dirty="0"/>
                    </a:p>
                    <a:p>
                      <a:pPr marL="0" indent="264896">
                        <a:lnSpc>
                          <a:spcPct val="100000"/>
                        </a:lnSpc>
                      </a:pPr>
                      <a:r>
                        <a:rPr lang="en-US" altLang="zh-CN" sz="1200" spc="-3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1.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34"/>
                        </a:lnSpc>
                      </a:pPr>
                      <a:endParaRPr lang="en-US" dirty="0"/>
                    </a:p>
                    <a:p>
                      <a:pPr marL="0" indent="47625">
                        <a:lnSpc>
                          <a:spcPct val="100000"/>
                        </a:lnSpc>
                      </a:pP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Created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a</a:t>
                      </a:r>
                      <a:r>
                        <a:rPr lang="en-US" altLang="zh-CN" sz="1200" spc="-69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logo.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5826">
                <a:tc>
                  <a:txBody>
                    <a:bodyPr/>
                    <a:lstStyle/>
                    <a:p>
                      <a:pPr>
                        <a:lnSpc>
                          <a:spcPts val="434"/>
                        </a:lnSpc>
                      </a:pPr>
                      <a:endParaRPr lang="en-US" dirty="0"/>
                    </a:p>
                    <a:p>
                      <a:pPr marL="0" indent="53975">
                        <a:lnSpc>
                          <a:spcPct val="100000"/>
                        </a:lnSpc>
                      </a:pPr>
                      <a:r>
                        <a:rPr lang="en-US" altLang="zh-CN" sz="1200" spc="-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Qu</a:t>
                      </a: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ora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4763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sng" strike="noStrike" kern="1200" cap="none" spc="-5" normalizeH="0" baseline="0" noProof="0" dirty="0">
                          <a:ln>
                            <a:noFill/>
                          </a:ln>
                          <a:solidFill>
                            <a:srgbClr val="0361C0"/>
                          </a:solidFill>
                          <a:effectLst/>
                          <a:uLnTx/>
                          <a:uFill>
                            <a:solidFill>
                              <a:srgbClr val="0361C0"/>
                            </a:solidFill>
                          </a:uFill>
                          <a:latin typeface="Times New Roman"/>
                          <a:ea typeface="Times New Roman"/>
                          <a:cs typeface="+mn-cs"/>
                        </a:rPr>
                        <a:t>https://www.quora.com/profile/Ankith-74</a:t>
                      </a:r>
                      <a:endParaRPr kumimoji="0" lang="en-US" altLang="zh-CN" sz="12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361C0"/>
                        </a:solidFill>
                        <a:effectLst/>
                        <a:uLnTx/>
                        <a:uFill>
                          <a:solidFill>
                            <a:srgbClr val="0361C0"/>
                          </a:solidFill>
                        </a:uFill>
                        <a:latin typeface="Times New Roman"/>
                        <a:ea typeface="Times New Roman"/>
                        <a:cs typeface="+mn-cs"/>
                      </a:endParaRPr>
                    </a:p>
                    <a:p>
                      <a:pPr>
                        <a:lnSpc>
                          <a:spcPts val="434"/>
                        </a:lnSpc>
                      </a:pPr>
                      <a:endParaRPr lang="en-US" dirty="0"/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34"/>
                        </a:lnSpc>
                      </a:pPr>
                      <a:endParaRPr lang="en-US" dirty="0"/>
                    </a:p>
                    <a:p>
                      <a:pPr marL="0" indent="264896">
                        <a:lnSpc>
                          <a:spcPct val="100000"/>
                        </a:lnSpc>
                      </a:pPr>
                      <a:r>
                        <a:rPr lang="en-US" altLang="zh-CN" sz="1200" spc="-3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2.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5"/>
                        </a:lnSpc>
                      </a:pPr>
                      <a:endParaRPr lang="en-US" dirty="0"/>
                    </a:p>
                    <a:p>
                      <a:pPr marL="47625" hangingPunct="0">
                        <a:lnSpc>
                          <a:spcPct val="103750"/>
                        </a:lnSpc>
                      </a:pPr>
                      <a:r>
                        <a:rPr lang="en-US" altLang="zh-CN" sz="1200" spc="2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Answered</a:t>
                      </a:r>
                      <a:r>
                        <a:rPr lang="en-US" altLang="zh-CN" sz="1200" spc="-144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2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to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questions</a:t>
                      </a:r>
                      <a:r>
                        <a:rPr lang="en-US" altLang="zh-CN" sz="1200" spc="-15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related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br/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to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coding.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485">
                <a:tc>
                  <a:txBody>
                    <a:bodyPr/>
                    <a:lstStyle/>
                    <a:p>
                      <a:pPr>
                        <a:lnSpc>
                          <a:spcPts val="434"/>
                        </a:lnSpc>
                      </a:pPr>
                      <a:endParaRPr lang="en-US" dirty="0"/>
                    </a:p>
                    <a:p>
                      <a:pPr marL="0" indent="53975">
                        <a:lnSpc>
                          <a:spcPct val="100000"/>
                        </a:lnSpc>
                      </a:pPr>
                      <a:r>
                        <a:rPr lang="en-US" altLang="zh-CN" sz="1200" spc="-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Sta</a:t>
                      </a: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ck</a:t>
                      </a:r>
                    </a:p>
                    <a:p>
                      <a:pPr marL="0" indent="53975">
                        <a:lnSpc>
                          <a:spcPct val="100000"/>
                        </a:lnSpc>
                      </a:pP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overf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low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43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u="sng" dirty="0">
                        <a:solidFill>
                          <a:srgbClr val="0361C0"/>
                        </a:solidFill>
                        <a:uFill>
                          <a:solidFill>
                            <a:srgbClr val="0361C0"/>
                          </a:solidFill>
                        </a:uFill>
                        <a:latin typeface="Times New Roman"/>
                        <a:ea typeface="Times New Roman"/>
                      </a:endParaRPr>
                    </a:p>
                    <a:p>
                      <a:pPr>
                        <a:lnSpc>
                          <a:spcPts val="434"/>
                        </a:lnSpc>
                      </a:pPr>
                      <a:r>
                        <a:rPr lang="en-US" dirty="0"/>
                        <a:t>  </a:t>
                      </a:r>
                    </a:p>
                    <a:p>
                      <a:pPr marL="0" indent="47630">
                        <a:lnSpc>
                          <a:spcPct val="100000"/>
                        </a:lnSpc>
                      </a:pPr>
                      <a:r>
                        <a:rPr lang="en-US" altLang="zh-CN" sz="1200" u="sng" spc="-5" dirty="0">
                          <a:solidFill>
                            <a:srgbClr val="0361C0"/>
                          </a:solidFill>
                          <a:uFill>
                            <a:solidFill>
                              <a:srgbClr val="0361C0"/>
                            </a:solidFill>
                          </a:uFill>
                          <a:latin typeface="Times New Roman"/>
                          <a:ea typeface="Times New Roman"/>
                        </a:rPr>
                        <a:t>https://stackoverflow.com/us</a:t>
                      </a:r>
                      <a:r>
                        <a:rPr lang="en-US" altLang="zh-CN" sz="1200" u="sng" dirty="0">
                          <a:solidFill>
                            <a:srgbClr val="0361C0"/>
                          </a:solidFill>
                          <a:uFill>
                            <a:solidFill>
                              <a:srgbClr val="0361C0"/>
                            </a:solidFill>
                          </a:uFill>
                          <a:latin typeface="Times New Roman"/>
                          <a:ea typeface="Times New Roman"/>
                        </a:rPr>
                        <a:t>ers/20723560/</a:t>
                      </a:r>
                    </a:p>
                    <a:p>
                      <a:pPr marL="0" indent="47630">
                        <a:lnSpc>
                          <a:spcPct val="100000"/>
                        </a:lnSpc>
                      </a:pPr>
                      <a:r>
                        <a:rPr lang="en-US" altLang="zh-CN" sz="1200" u="sng" spc="-15" dirty="0" err="1">
                          <a:solidFill>
                            <a:srgbClr val="0361C0"/>
                          </a:solidFill>
                          <a:uFill>
                            <a:solidFill>
                              <a:srgbClr val="0361C0"/>
                            </a:solidFill>
                          </a:uFill>
                          <a:latin typeface="Times New Roman"/>
                          <a:ea typeface="Times New Roman"/>
                        </a:rPr>
                        <a:t>ankith</a:t>
                      </a:r>
                      <a:endParaRPr lang="en-US" altLang="zh-CN" sz="1200" u="sng" spc="-10" dirty="0">
                        <a:solidFill>
                          <a:srgbClr val="0361C0"/>
                        </a:solidFill>
                        <a:uFill>
                          <a:solidFill>
                            <a:srgbClr val="0361C0"/>
                          </a:solidFill>
                        </a:u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34"/>
                        </a:lnSpc>
                      </a:pPr>
                      <a:endParaRPr lang="en-US" dirty="0"/>
                    </a:p>
                    <a:p>
                      <a:pPr marL="0" indent="264896">
                        <a:lnSpc>
                          <a:spcPct val="100000"/>
                        </a:lnSpc>
                      </a:pPr>
                      <a:r>
                        <a:rPr lang="en-US" altLang="zh-CN" sz="1200" spc="-3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3.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34"/>
                        </a:lnSpc>
                      </a:pPr>
                      <a:endParaRPr lang="en-US" dirty="0"/>
                    </a:p>
                    <a:p>
                      <a:pPr marL="0" indent="47625">
                        <a:lnSpc>
                          <a:spcPct val="100000"/>
                        </a:lnSpc>
                      </a:pP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Asked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a</a:t>
                      </a:r>
                      <a:r>
                        <a:rPr lang="en-US" altLang="zh-CN" sz="1200" spc="-69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question.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4472">
                <a:tc>
                  <a:txBody>
                    <a:bodyPr/>
                    <a:lstStyle/>
                    <a:p>
                      <a:pPr>
                        <a:lnSpc>
                          <a:spcPts val="434"/>
                        </a:lnSpc>
                      </a:pPr>
                      <a:endParaRPr lang="en-US" dirty="0"/>
                    </a:p>
                    <a:p>
                      <a:pPr marL="0" indent="53975">
                        <a:lnSpc>
                          <a:spcPct val="100000"/>
                        </a:lnSpc>
                      </a:pP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Hacke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rRa</a:t>
                      </a:r>
                    </a:p>
                    <a:p>
                      <a:pPr marL="0" indent="53975">
                        <a:lnSpc>
                          <a:spcPct val="100000"/>
                        </a:lnSpc>
                      </a:pPr>
                      <a:r>
                        <a:rPr lang="en-US" altLang="zh-CN" sz="1200" spc="-2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nk,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34"/>
                        </a:lnSpc>
                      </a:pPr>
                      <a:endParaRPr lang="en-US" dirty="0"/>
                    </a:p>
                    <a:p>
                      <a:pPr marL="0" indent="47630">
                        <a:lnSpc>
                          <a:spcPct val="100000"/>
                        </a:lnSpc>
                      </a:pPr>
                      <a:r>
                        <a:rPr lang="en-US" altLang="zh-CN" sz="1200" u="sng" spc="-5" dirty="0">
                          <a:solidFill>
                            <a:srgbClr val="0361C0"/>
                          </a:solidFill>
                          <a:uFill>
                            <a:solidFill>
                              <a:srgbClr val="0361C0"/>
                            </a:solidFill>
                          </a:uFill>
                          <a:latin typeface="Times New Roman"/>
                          <a:ea typeface="Times New Roman"/>
                        </a:rPr>
                        <a:t>https://www.hackerrank.com/ankithsai21004</a:t>
                      </a:r>
                      <a:endParaRPr lang="en-US" altLang="zh-CN" sz="1200" u="sng" dirty="0">
                        <a:solidFill>
                          <a:srgbClr val="0361C0"/>
                        </a:solidFill>
                        <a:uFill>
                          <a:solidFill>
                            <a:srgbClr val="0361C0"/>
                          </a:solidFill>
                        </a:u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34"/>
                        </a:lnSpc>
                      </a:pPr>
                      <a:endParaRPr lang="en-US" dirty="0"/>
                    </a:p>
                    <a:p>
                      <a:pPr marL="0" indent="264896">
                        <a:lnSpc>
                          <a:spcPct val="100000"/>
                        </a:lnSpc>
                      </a:pPr>
                      <a:r>
                        <a:rPr lang="en-US" altLang="zh-CN" sz="1200" spc="-3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4.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5"/>
                        </a:lnSpc>
                      </a:pPr>
                      <a:endParaRPr lang="en-US" dirty="0"/>
                    </a:p>
                    <a:p>
                      <a:pPr marL="47625" hangingPunct="0">
                        <a:lnSpc>
                          <a:spcPct val="103750"/>
                        </a:lnSpc>
                      </a:pP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Pract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iced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br/>
                      <a:r>
                        <a:rPr lang="en-US" altLang="zh-CN" sz="1200" spc="2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questions</a:t>
                      </a:r>
                      <a:r>
                        <a:rPr lang="en-US" altLang="zh-CN" sz="1200" spc="-15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2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and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earned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a</a:t>
                      </a:r>
                      <a:r>
                        <a:rPr lang="en-US" altLang="zh-CN" sz="1200" spc="-5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badge.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Test</a:t>
                      </a:r>
                      <a:r>
                        <a:rPr lang="en-US" altLang="zh-CN" sz="1200" spc="-6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taken</a:t>
                      </a:r>
                      <a:r>
                        <a:rPr lang="en-US" altLang="zh-CN" sz="1200" spc="-6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to</a:t>
                      </a:r>
                      <a:r>
                        <a:rPr lang="en-US" altLang="zh-CN" sz="1200" spc="-65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earn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certificates</a:t>
                      </a:r>
                      <a:r>
                        <a:rPr lang="en-US" altLang="zh-CN" sz="1200" spc="-144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34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on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Python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and</a:t>
                      </a:r>
                      <a:r>
                        <a:rPr lang="en-US" altLang="zh-CN" sz="1200" spc="-64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SQL.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3973">
                <a:tc>
                  <a:txBody>
                    <a:bodyPr/>
                    <a:lstStyle/>
                    <a:p>
                      <a:pPr>
                        <a:lnSpc>
                          <a:spcPts val="434"/>
                        </a:lnSpc>
                      </a:pPr>
                      <a:endParaRPr lang="en-US" dirty="0"/>
                    </a:p>
                    <a:p>
                      <a:pPr marL="0" indent="53975">
                        <a:lnSpc>
                          <a:spcPct val="100000"/>
                        </a:lnSpc>
                      </a:pP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Hack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erEar</a:t>
                      </a:r>
                    </a:p>
                    <a:p>
                      <a:pPr marL="0" indent="53975">
                        <a:lnSpc>
                          <a:spcPct val="100000"/>
                        </a:lnSpc>
                      </a:pPr>
                      <a:r>
                        <a:rPr lang="en-US" altLang="zh-CN" sz="1200" spc="-2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th,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34"/>
                        </a:lnSpc>
                      </a:pPr>
                      <a:endParaRPr lang="en-US" dirty="0"/>
                    </a:p>
                    <a:p>
                      <a:pPr marL="0" indent="47630">
                        <a:lnSpc>
                          <a:spcPct val="100000"/>
                        </a:lnSpc>
                      </a:pPr>
                      <a:r>
                        <a:rPr lang="en-US" altLang="zh-CN" sz="1200" u="sng" spc="-5" dirty="0">
                          <a:solidFill>
                            <a:srgbClr val="0361C0"/>
                          </a:solidFill>
                          <a:uFill>
                            <a:solidFill>
                              <a:srgbClr val="0361C0"/>
                            </a:solidFill>
                          </a:uFill>
                          <a:latin typeface="Times New Roman"/>
                          <a:ea typeface="Times New Roman"/>
                        </a:rPr>
                        <a:t>https://www.hackerearth.com/</a:t>
                      </a:r>
                      <a:r>
                        <a:rPr lang="en-US" altLang="zh-CN" sz="1200" u="sng" dirty="0">
                          <a:solidFill>
                            <a:srgbClr val="0361C0"/>
                          </a:solidFill>
                          <a:uFill>
                            <a:solidFill>
                              <a:srgbClr val="0361C0"/>
                            </a:solidFill>
                          </a:uFill>
                          <a:latin typeface="Times New Roman"/>
                          <a:ea typeface="Times New Roman"/>
                        </a:rPr>
                        <a:t>@ankithsai21004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34"/>
                        </a:lnSpc>
                      </a:pPr>
                      <a:endParaRPr lang="en-US" dirty="0"/>
                    </a:p>
                    <a:p>
                      <a:pPr marL="0" indent="264896">
                        <a:lnSpc>
                          <a:spcPct val="100000"/>
                        </a:lnSpc>
                      </a:pPr>
                      <a:r>
                        <a:rPr lang="en-US" altLang="zh-CN" sz="1200" spc="-3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5.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5"/>
                        </a:lnSpc>
                      </a:pPr>
                      <a:endParaRPr lang="en-US" dirty="0"/>
                    </a:p>
                    <a:p>
                      <a:pPr marL="47625" hangingPunct="0">
                        <a:lnSpc>
                          <a:spcPct val="103750"/>
                        </a:lnSpc>
                      </a:pP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Attem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pted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questions</a:t>
                      </a:r>
                      <a:r>
                        <a:rPr lang="en-US" altLang="zh-CN" sz="1200" spc="-5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on</a:t>
                      </a:r>
                      <a:r>
                        <a:rPr lang="en-US" altLang="zh-CN" sz="1200" spc="-55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basic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programming</a:t>
                      </a:r>
                      <a:r>
                        <a:rPr lang="en-US" altLang="zh-CN" sz="1200" spc="-15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2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and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2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earned</a:t>
                      </a:r>
                      <a:r>
                        <a:rPr lang="en-US" altLang="zh-CN" sz="1200" spc="-139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2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three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-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bad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ges.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2972">
                <a:tc>
                  <a:txBody>
                    <a:bodyPr/>
                    <a:lstStyle/>
                    <a:p>
                      <a:pPr>
                        <a:lnSpc>
                          <a:spcPts val="434"/>
                        </a:lnSpc>
                      </a:pPr>
                      <a:endParaRPr lang="en-US" dirty="0"/>
                    </a:p>
                    <a:p>
                      <a:pPr marL="0" indent="53975">
                        <a:lnSpc>
                          <a:spcPct val="100000"/>
                        </a:lnSpc>
                      </a:pP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Geeks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for</a:t>
                      </a:r>
                    </a:p>
                    <a:p>
                      <a:pPr marL="0" indent="53975">
                        <a:lnSpc>
                          <a:spcPct val="100000"/>
                        </a:lnSpc>
                      </a:pPr>
                      <a:r>
                        <a:rPr lang="en-US" altLang="zh-CN" sz="1200" spc="-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Gee</a:t>
                      </a: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ks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34"/>
                        </a:lnSpc>
                      </a:pPr>
                      <a:endParaRPr lang="en-US" dirty="0"/>
                    </a:p>
                    <a:p>
                      <a:pPr marL="0" indent="47630">
                        <a:lnSpc>
                          <a:spcPct val="100000"/>
                        </a:lnSpc>
                      </a:pPr>
                      <a:r>
                        <a:rPr lang="en-US" altLang="zh-CN" sz="1200" u="sng" spc="-5" dirty="0">
                          <a:solidFill>
                            <a:srgbClr val="0361C0"/>
                          </a:solidFill>
                          <a:uFill>
                            <a:solidFill>
                              <a:srgbClr val="0361C0"/>
                            </a:solidFill>
                          </a:uFill>
                          <a:latin typeface="Times New Roman"/>
                          <a:ea typeface="Times New Roman"/>
                        </a:rPr>
                        <a:t>https://auth.geeksfor</a:t>
                      </a:r>
                      <a:r>
                        <a:rPr lang="en-US" altLang="zh-CN" sz="1200" u="sng" dirty="0">
                          <a:solidFill>
                            <a:srgbClr val="0361C0"/>
                          </a:solidFill>
                          <a:uFill>
                            <a:solidFill>
                              <a:srgbClr val="0361C0"/>
                            </a:solidFill>
                          </a:uFill>
                          <a:latin typeface="Times New Roman"/>
                          <a:ea typeface="Times New Roman"/>
                        </a:rPr>
                        <a:t>geeks.org/user/ankithsak6o8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34"/>
                        </a:lnSpc>
                      </a:pPr>
                      <a:endParaRPr lang="en-US" dirty="0"/>
                    </a:p>
                    <a:p>
                      <a:pPr marL="0" indent="264896">
                        <a:lnSpc>
                          <a:spcPct val="100000"/>
                        </a:lnSpc>
                      </a:pPr>
                      <a:r>
                        <a:rPr lang="en-US" altLang="zh-CN" sz="1200" spc="-3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6.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5"/>
                        </a:lnSpc>
                      </a:pPr>
                      <a:endParaRPr lang="en-US" dirty="0"/>
                    </a:p>
                    <a:p>
                      <a:pPr marL="47625" hangingPunct="0">
                        <a:lnSpc>
                          <a:spcPct val="103750"/>
                        </a:lnSpc>
                      </a:pPr>
                      <a:r>
                        <a:rPr lang="en-US" altLang="zh-CN" sz="1200" spc="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Practiced</a:t>
                      </a:r>
                      <a:r>
                        <a:rPr lang="en-US" altLang="zh-CN" sz="1200" spc="-134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Coding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Questions.</a:t>
                      </a:r>
                      <a:r>
                        <a:rPr lang="en-US" altLang="zh-CN" sz="1200" spc="-144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2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Gave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Practice</a:t>
                      </a:r>
                      <a:r>
                        <a:rPr lang="en-US" altLang="zh-CN" sz="1200" spc="-15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-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Test.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47685">
                <a:tc>
                  <a:txBody>
                    <a:bodyPr/>
                    <a:lstStyle/>
                    <a:p>
                      <a:pPr>
                        <a:lnSpc>
                          <a:spcPts val="405"/>
                        </a:lnSpc>
                      </a:pPr>
                      <a:endParaRPr lang="en-US" dirty="0"/>
                    </a:p>
                    <a:p>
                      <a:pPr marL="53975" hangingPunct="0">
                        <a:lnSpc>
                          <a:spcPct val="103750"/>
                        </a:lnSpc>
                      </a:pPr>
                      <a:r>
                        <a:rPr lang="en-US" altLang="zh-CN" sz="1200" spc="5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CV</a:t>
                      </a:r>
                      <a:r>
                        <a:rPr lang="en-US" altLang="zh-CN" sz="1200" spc="-154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3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(with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rojects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undert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ake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br/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n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and</a:t>
                      </a:r>
                      <a:r>
                        <a:rPr lang="en-US" altLang="zh-CN" sz="1200" spc="-5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any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-2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MOOC</a:t>
                      </a:r>
                      <a:r>
                        <a:rPr lang="en-US" altLang="zh-CN" sz="1200" spc="-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’s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-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com</a:t>
                      </a:r>
                      <a:r>
                        <a:rPr lang="en-US" altLang="zh-CN" sz="1200" spc="-1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pleted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br/>
                      <a:r>
                        <a:rPr lang="en-US" altLang="zh-CN" sz="1200" spc="-6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)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34"/>
                        </a:lnSpc>
                      </a:pPr>
                      <a:endParaRPr lang="en-US" dirty="0"/>
                    </a:p>
                    <a:p>
                      <a:pPr marL="0" indent="47630">
                        <a:lnSpc>
                          <a:spcPct val="100000"/>
                        </a:lnSpc>
                      </a:pPr>
                      <a:r>
                        <a:rPr lang="en-US" altLang="zh-CN" sz="1200" spc="-2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-</a:t>
                      </a:r>
                      <a:r>
                        <a:rPr lang="en-US" altLang="zh-CN" sz="1200" spc="-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---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34"/>
                        </a:lnSpc>
                      </a:pPr>
                      <a:endParaRPr lang="en-US" dirty="0"/>
                    </a:p>
                    <a:p>
                      <a:pPr marL="0" indent="264896">
                        <a:lnSpc>
                          <a:spcPct val="100000"/>
                        </a:lnSpc>
                      </a:pPr>
                      <a:r>
                        <a:rPr lang="en-US" altLang="zh-CN" sz="1200" spc="-3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7.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5"/>
                        </a:lnSpc>
                      </a:pPr>
                      <a:endParaRPr lang="en-US" dirty="0"/>
                    </a:p>
                    <a:p>
                      <a:pPr marL="47625" hangingPunct="0">
                        <a:lnSpc>
                          <a:spcPct val="103750"/>
                        </a:lnSpc>
                      </a:pP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Created</a:t>
                      </a:r>
                      <a:r>
                        <a:rPr lang="en-US" altLang="zh-CN" sz="1200" spc="-6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CV</a:t>
                      </a:r>
                      <a:r>
                        <a:rPr lang="en-US" altLang="zh-CN" sz="1200" spc="-65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where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details</a:t>
                      </a:r>
                      <a:r>
                        <a:rPr lang="en-US" altLang="zh-CN" sz="1200" spc="-134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regarding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my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projects</a:t>
                      </a:r>
                      <a:r>
                        <a:rPr lang="en-US" altLang="zh-CN" sz="1200" spc="-5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and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achievements</a:t>
                      </a:r>
                      <a:r>
                        <a:rPr lang="en-US" altLang="zh-CN" sz="1200" spc="-144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34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is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1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mentioned</a:t>
                      </a:r>
                      <a:r>
                        <a:rPr lang="en-US" altLang="zh-CN" sz="1200" spc="-129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2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along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with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my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skills</a:t>
                      </a:r>
                      <a:r>
                        <a:rPr lang="en-US" altLang="zh-CN" sz="1200" spc="-8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and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certificates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spc="-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earned.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050" y="895350"/>
            <a:ext cx="6350" cy="1073150"/>
          </a:xfrm>
          <a:custGeom>
            <a:avLst/>
            <a:gdLst>
              <a:gd name="connsiteX0" fmla="*/ 18536 w 6350"/>
              <a:gd name="connsiteY0" fmla="*/ 15875 h 1073150"/>
              <a:gd name="connsiteX1" fmla="*/ 18536 w 6350"/>
              <a:gd name="connsiteY1" fmla="*/ 1082550 h 107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1073150">
                <a:moveTo>
                  <a:pt x="18536" y="15875"/>
                </a:moveTo>
                <a:lnTo>
                  <a:pt x="18536" y="1082550"/>
                </a:lnTo>
              </a:path>
            </a:pathLst>
          </a:custGeom>
          <a:ln w="6350">
            <a:solidFill>
              <a:srgbClr val="7E7E7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705350" y="895350"/>
            <a:ext cx="6350" cy="1073150"/>
          </a:xfrm>
          <a:custGeom>
            <a:avLst/>
            <a:gdLst>
              <a:gd name="connsiteX0" fmla="*/ 8902 w 6350"/>
              <a:gd name="connsiteY0" fmla="*/ 15875 h 1073150"/>
              <a:gd name="connsiteX1" fmla="*/ 8902 w 6350"/>
              <a:gd name="connsiteY1" fmla="*/ 1082550 h 107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1073150">
                <a:moveTo>
                  <a:pt x="8902" y="15875"/>
                </a:moveTo>
                <a:lnTo>
                  <a:pt x="8902" y="1082550"/>
                </a:lnTo>
              </a:path>
            </a:pathLst>
          </a:custGeom>
          <a:ln w="6350">
            <a:solidFill>
              <a:srgbClr val="7E7E7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353050" y="895350"/>
            <a:ext cx="6350" cy="1073150"/>
          </a:xfrm>
          <a:custGeom>
            <a:avLst/>
            <a:gdLst>
              <a:gd name="connsiteX0" fmla="*/ 17983 w 6350"/>
              <a:gd name="connsiteY0" fmla="*/ 15875 h 1073150"/>
              <a:gd name="connsiteX1" fmla="*/ 17983 w 6350"/>
              <a:gd name="connsiteY1" fmla="*/ 1082550 h 107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1073150">
                <a:moveTo>
                  <a:pt x="17983" y="15875"/>
                </a:moveTo>
                <a:lnTo>
                  <a:pt x="17983" y="1082550"/>
                </a:lnTo>
              </a:path>
            </a:pathLst>
          </a:custGeom>
          <a:ln w="6350">
            <a:solidFill>
              <a:srgbClr val="7E7E7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95350" y="908050"/>
            <a:ext cx="5746750" cy="6350"/>
          </a:xfrm>
          <a:custGeom>
            <a:avLst/>
            <a:gdLst>
              <a:gd name="connsiteX0" fmla="*/ 15875 w 5746750"/>
              <a:gd name="connsiteY0" fmla="*/ 9525 h 6350"/>
              <a:gd name="connsiteX1" fmla="*/ 5749925 w 5746750"/>
              <a:gd name="connsiteY1" fmla="*/ 9525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46750" h="6350">
                <a:moveTo>
                  <a:pt x="15875" y="9525"/>
                </a:moveTo>
                <a:lnTo>
                  <a:pt x="5749925" y="9525"/>
                </a:lnTo>
              </a:path>
            </a:pathLst>
          </a:custGeom>
          <a:ln w="6350">
            <a:solidFill>
              <a:srgbClr val="7E7E7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08050" y="895350"/>
            <a:ext cx="6350" cy="1073150"/>
          </a:xfrm>
          <a:custGeom>
            <a:avLst/>
            <a:gdLst>
              <a:gd name="connsiteX0" fmla="*/ 9525 w 6350"/>
              <a:gd name="connsiteY0" fmla="*/ 15875 h 1073150"/>
              <a:gd name="connsiteX1" fmla="*/ 9525 w 6350"/>
              <a:gd name="connsiteY1" fmla="*/ 1082550 h 107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1073150">
                <a:moveTo>
                  <a:pt x="9525" y="15875"/>
                </a:moveTo>
                <a:lnTo>
                  <a:pt x="9525" y="1082550"/>
                </a:lnTo>
              </a:path>
            </a:pathLst>
          </a:custGeom>
          <a:ln w="6350">
            <a:solidFill>
              <a:srgbClr val="7E7E7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623050" y="895350"/>
            <a:ext cx="6350" cy="1073150"/>
          </a:xfrm>
          <a:custGeom>
            <a:avLst/>
            <a:gdLst>
              <a:gd name="connsiteX0" fmla="*/ 15875 w 6350"/>
              <a:gd name="connsiteY0" fmla="*/ 15875 h 1073150"/>
              <a:gd name="connsiteX1" fmla="*/ 15875 w 6350"/>
              <a:gd name="connsiteY1" fmla="*/ 1082550 h 107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1073150">
                <a:moveTo>
                  <a:pt x="15875" y="15875"/>
                </a:moveTo>
                <a:lnTo>
                  <a:pt x="15875" y="1082550"/>
                </a:lnTo>
              </a:path>
            </a:pathLst>
          </a:custGeom>
          <a:ln w="6350">
            <a:solidFill>
              <a:srgbClr val="7E7E7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95350" y="1962150"/>
            <a:ext cx="5746750" cy="6350"/>
          </a:xfrm>
          <a:custGeom>
            <a:avLst/>
            <a:gdLst>
              <a:gd name="connsiteX0" fmla="*/ 15875 w 5746750"/>
              <a:gd name="connsiteY0" fmla="*/ 9400 h 6350"/>
              <a:gd name="connsiteX1" fmla="*/ 5749925 w 5746750"/>
              <a:gd name="connsiteY1" fmla="*/ 940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46750" h="6350">
                <a:moveTo>
                  <a:pt x="15875" y="9400"/>
                </a:moveTo>
                <a:lnTo>
                  <a:pt x="5749925" y="9400"/>
                </a:lnTo>
              </a:path>
            </a:pathLst>
          </a:custGeom>
          <a:ln w="6350">
            <a:solidFill>
              <a:srgbClr val="7E7E7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" y="4122420"/>
            <a:ext cx="5753100" cy="3611879"/>
          </a:xfrm>
          <a:prstGeom prst="rect">
            <a:avLst/>
          </a:prstGeom>
        </p:spPr>
      </p:pic>
      <p:sp>
        <p:nvSpPr>
          <p:cNvPr id="2" name="TextBox 11"/>
          <p:cNvSpPr txBox="1"/>
          <p:nvPr/>
        </p:nvSpPr>
        <p:spPr>
          <a:xfrm>
            <a:off x="971550" y="975946"/>
            <a:ext cx="702500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103750"/>
              </a:lnSpc>
            </a:pPr>
            <a:r>
              <a:rPr lang="en-US" altLang="zh-CN" sz="1200" spc="5" dirty="0">
                <a:solidFill>
                  <a:srgbClr val="000000"/>
                </a:solidFill>
                <a:latin typeface="Times New Roman"/>
                <a:ea typeface="Times New Roman"/>
              </a:rPr>
              <a:t>Git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ea typeface="Times New Roman"/>
              </a:rPr>
              <a:t>Hub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" dirty="0">
                <a:solidFill>
                  <a:srgbClr val="000000"/>
                </a:solidFill>
                <a:latin typeface="Times New Roman"/>
                <a:ea typeface="Times New Roman"/>
              </a:rPr>
              <a:t>(w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ea typeface="Times New Roman"/>
              </a:rPr>
              <a:t>ith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-10" dirty="0">
                <a:solidFill>
                  <a:srgbClr val="000000"/>
                </a:solidFill>
                <a:latin typeface="Times New Roman"/>
                <a:ea typeface="Times New Roman"/>
              </a:rPr>
              <a:t>reposi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ea typeface="Times New Roman"/>
              </a:rPr>
              <a:t>torie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64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200" spc="-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8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-5" dirty="0">
                <a:solidFill>
                  <a:srgbClr val="000000"/>
                </a:solidFill>
                <a:latin typeface="Times New Roman"/>
                <a:ea typeface="Times New Roman"/>
              </a:rPr>
              <a:t>fo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ea typeface="Times New Roman"/>
              </a:rPr>
              <a:t>rks)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42567" y="979756"/>
            <a:ext cx="262873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u="sng" spc="-5" dirty="0">
                <a:solidFill>
                  <a:srgbClr val="0361C0"/>
                </a:solidFill>
                <a:uFill>
                  <a:solidFill>
                    <a:srgbClr val="0361C0"/>
                  </a:solidFill>
                </a:uFill>
                <a:latin typeface="Times New Roman"/>
                <a:ea typeface="Times New Roman"/>
                <a:hlinkClick r:id="rId3"/>
              </a:rPr>
              <a:t>htt</a:t>
            </a:r>
            <a:r>
              <a:rPr lang="en-US" altLang="zh-CN" sz="1200" u="sng" dirty="0">
                <a:solidFill>
                  <a:srgbClr val="0361C0"/>
                </a:solidFill>
                <a:uFill>
                  <a:solidFill>
                    <a:srgbClr val="0361C0"/>
                  </a:solidFill>
                </a:uFill>
                <a:latin typeface="Times New Roman"/>
                <a:ea typeface="Times New Roman"/>
                <a:hlinkClick r:id="rId3"/>
              </a:rPr>
              <a:t>ps://github.com/Ankith</a:t>
            </a:r>
            <a:r>
              <a:rPr lang="en-US" altLang="zh-CN" sz="1200" u="sng" dirty="0">
                <a:solidFill>
                  <a:srgbClr val="0361C0"/>
                </a:solidFill>
                <a:uFill>
                  <a:solidFill>
                    <a:srgbClr val="0361C0"/>
                  </a:solidFill>
                </a:uFill>
                <a:latin typeface="Times New Roman"/>
                <a:ea typeface="Times New Roman"/>
              </a:rPr>
              <a:t> Reddy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85499" y="979756"/>
            <a:ext cx="24130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5" dirty="0">
                <a:solidFill>
                  <a:srgbClr val="000000"/>
                </a:solidFill>
                <a:latin typeface="Times New Roman"/>
                <a:ea typeface="Times New Roman"/>
              </a:rPr>
              <a:t>8.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25008" y="975946"/>
            <a:ext cx="1062375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103750"/>
              </a:lnSpc>
            </a:pPr>
            <a:r>
              <a:rPr lang="en-US" altLang="zh-CN" sz="1200" spc="34" dirty="0">
                <a:solidFill>
                  <a:srgbClr val="000000"/>
                </a:solidFill>
                <a:latin typeface="Times New Roman"/>
                <a:ea typeface="Times New Roman"/>
              </a:rPr>
              <a:t>Created</a:t>
            </a:r>
            <a:r>
              <a:rPr lang="en-US" altLang="zh-CN" sz="1200" spc="-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60" dirty="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15" dirty="0">
                <a:solidFill>
                  <a:srgbClr val="000000"/>
                </a:solidFill>
                <a:latin typeface="Times New Roman"/>
                <a:ea typeface="Times New Roman"/>
              </a:rPr>
              <a:t>repositories</a:t>
            </a:r>
            <a:r>
              <a:rPr lang="en-US" altLang="zh-CN" sz="1200" spc="-1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25" dirty="0">
                <a:solidFill>
                  <a:srgbClr val="000000"/>
                </a:solidFill>
                <a:latin typeface="Times New Roman"/>
                <a:ea typeface="Times New Roman"/>
              </a:rPr>
              <a:t>forks.</a:t>
            </a:r>
            <a:r>
              <a:rPr lang="en-US" altLang="zh-CN" sz="1200" spc="-1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0" dirty="0">
                <a:solidFill>
                  <a:srgbClr val="000000"/>
                </a:solidFill>
                <a:latin typeface="Times New Roman"/>
                <a:ea typeface="Times New Roman"/>
              </a:rPr>
              <a:t>Also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15" dirty="0">
                <a:solidFill>
                  <a:srgbClr val="000000"/>
                </a:solidFill>
                <a:latin typeface="Times New Roman"/>
                <a:ea typeface="Times New Roman"/>
              </a:rPr>
              <a:t>Downloaded</a:t>
            </a:r>
            <a:r>
              <a:rPr lang="en-US" altLang="zh-CN" sz="1200" spc="-1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0" dirty="0">
                <a:solidFill>
                  <a:srgbClr val="000000"/>
                </a:solidFill>
                <a:latin typeface="Times New Roman"/>
                <a:ea typeface="Times New Roman"/>
              </a:rPr>
              <a:t>Git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-5" dirty="0">
                <a:solidFill>
                  <a:srgbClr val="000000"/>
                </a:solidFill>
                <a:latin typeface="Times New Roman"/>
                <a:ea typeface="Times New Roman"/>
              </a:rPr>
              <a:t>sof</a:t>
            </a:r>
            <a:r>
              <a:rPr lang="en-US" altLang="zh-CN" sz="1200" dirty="0">
                <a:solidFill>
                  <a:srgbClr val="000000"/>
                </a:solidFill>
                <a:latin typeface="Times New Roman"/>
                <a:ea typeface="Times New Roman"/>
              </a:rPr>
              <a:t>tware.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" y="2676702"/>
            <a:ext cx="2570520" cy="12107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b="1" spc="-5" dirty="0">
                <a:solidFill>
                  <a:srgbClr val="000000"/>
                </a:solidFill>
                <a:latin typeface="Times New Roman"/>
                <a:ea typeface="Times New Roman"/>
              </a:rPr>
              <a:t>SC</a:t>
            </a:r>
            <a:r>
              <a:rPr lang="en-US" altLang="zh-CN" sz="2400" b="1" dirty="0">
                <a:solidFill>
                  <a:srgbClr val="000000"/>
                </a:solidFill>
                <a:latin typeface="Times New Roman"/>
                <a:ea typeface="Times New Roman"/>
              </a:rPr>
              <a:t>REENSHOTS…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89"/>
              </a:lnSpc>
            </a:pPr>
            <a:endParaRPr lang="en-US" dirty="0"/>
          </a:p>
          <a:p>
            <a:pPr marL="0" indent="228600">
              <a:lnSpc>
                <a:spcPct val="10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zh-CN" sz="2800" b="1" spc="4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800" b="1" dirty="0">
                <a:solidFill>
                  <a:srgbClr val="000000"/>
                </a:solidFill>
                <a:latin typeface="Times New Roman"/>
                <a:ea typeface="Times New Roman"/>
              </a:rPr>
              <a:t>Figma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/>
          <p:cNvSpPr txBox="1"/>
          <p:nvPr/>
        </p:nvSpPr>
        <p:spPr>
          <a:xfrm>
            <a:off x="1143000" y="955039"/>
            <a:ext cx="1571985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zh-CN" sz="2800" b="1" spc="4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800" b="1" dirty="0">
                <a:solidFill>
                  <a:srgbClr val="000000"/>
                </a:solidFill>
                <a:latin typeface="Times New Roman"/>
                <a:ea typeface="Times New Roman"/>
              </a:rPr>
              <a:t>Quora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F7CDF-8B4F-60CE-52F0-75C7612A4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" y="1978659"/>
            <a:ext cx="7556500" cy="42484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0"/>
          <p:cNvSpPr txBox="1"/>
          <p:nvPr/>
        </p:nvSpPr>
        <p:spPr>
          <a:xfrm>
            <a:off x="914400" y="955039"/>
            <a:ext cx="2635817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b="1" spc="-10" dirty="0">
                <a:solidFill>
                  <a:srgbClr val="000000"/>
                </a:solidFill>
                <a:latin typeface="Times New Roman"/>
                <a:ea typeface="Times New Roman"/>
              </a:rPr>
              <a:t>3.</a:t>
            </a:r>
            <a:r>
              <a:rPr lang="en-US" altLang="zh-CN" sz="28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spc="-10" dirty="0">
                <a:solidFill>
                  <a:srgbClr val="000000"/>
                </a:solidFill>
                <a:latin typeface="Times New Roman"/>
                <a:ea typeface="Times New Roman"/>
              </a:rPr>
              <a:t>Stackoverfl</a:t>
            </a:r>
            <a:r>
              <a:rPr lang="en-US" altLang="zh-CN" sz="2800" b="1" spc="-15" dirty="0">
                <a:solidFill>
                  <a:srgbClr val="000000"/>
                </a:solidFill>
                <a:latin typeface="Times New Roman"/>
                <a:ea typeface="Times New Roman"/>
              </a:rPr>
              <a:t>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7FD9E-3E5E-6A65-A2BD-0F3D68668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5371"/>
            <a:ext cx="7556500" cy="42484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2"/>
          <p:cNvSpPr txBox="1"/>
          <p:nvPr/>
        </p:nvSpPr>
        <p:spPr>
          <a:xfrm>
            <a:off x="914400" y="955039"/>
            <a:ext cx="2438383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Times New Roman"/>
                <a:ea typeface="Times New Roman"/>
              </a:rPr>
              <a:t>4.</a:t>
            </a:r>
            <a:r>
              <a:rPr lang="en-US" altLang="zh-CN" sz="28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Times New Roman"/>
                <a:ea typeface="Times New Roman"/>
              </a:rPr>
              <a:t>HackerRank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EDADC-CEDE-6BA5-498E-5786E5C9C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2671"/>
            <a:ext cx="7556500" cy="42484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/>
          <p:nvPr/>
        </p:nvSpPr>
        <p:spPr>
          <a:xfrm>
            <a:off x="736600" y="898241"/>
            <a:ext cx="3041650" cy="4226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b="1" spc="-5" dirty="0">
                <a:solidFill>
                  <a:srgbClr val="000000"/>
                </a:solidFill>
                <a:latin typeface="Times New Roman"/>
                <a:ea typeface="Times New Roman"/>
              </a:rPr>
              <a:t>5.</a:t>
            </a:r>
            <a:r>
              <a:rPr lang="en-US" altLang="zh-CN" sz="28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spc="-5" dirty="0">
                <a:solidFill>
                  <a:srgbClr val="000000"/>
                </a:solidFill>
                <a:latin typeface="Times New Roman"/>
                <a:ea typeface="Times New Roman"/>
              </a:rPr>
              <a:t>Hackerearth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494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A6495-A47B-216A-B42D-45F493D8A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325"/>
            <a:ext cx="7556500" cy="37909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9BCA-8ED9-0DA9-FD3A-10161A614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969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6.GEEKS FOR GEEKS</a:t>
            </a:r>
            <a:endParaRPr lang="en-I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CF496-24D6-970E-65FA-1C03196CC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600200"/>
            <a:ext cx="7556500" cy="42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7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/>
          <p:cNvSpPr txBox="1"/>
          <p:nvPr/>
        </p:nvSpPr>
        <p:spPr>
          <a:xfrm>
            <a:off x="914400" y="2090204"/>
            <a:ext cx="1445324" cy="7038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Times New Roman"/>
                <a:ea typeface="Times New Roman"/>
              </a:rPr>
              <a:t>7.</a:t>
            </a:r>
            <a:r>
              <a:rPr lang="en-US" altLang="zh-CN" sz="28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spc="-5" dirty="0">
                <a:solidFill>
                  <a:srgbClr val="000000"/>
                </a:solidFill>
                <a:latin typeface="Times New Roman"/>
                <a:ea typeface="Times New Roman"/>
              </a:rPr>
              <a:t>CV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0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800" b="1" spc="-5" dirty="0">
                <a:solidFill>
                  <a:srgbClr val="000000"/>
                </a:solidFill>
                <a:latin typeface="Times New Roman"/>
                <a:ea typeface="Times New Roman"/>
              </a:rPr>
              <a:t>8.G</a:t>
            </a:r>
            <a:r>
              <a:rPr lang="en-US" altLang="zh-CN" sz="2800" b="1" dirty="0">
                <a:solidFill>
                  <a:srgbClr val="000000"/>
                </a:solidFill>
                <a:latin typeface="Times New Roman"/>
                <a:ea typeface="Times New Roman"/>
              </a:rPr>
              <a:t>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9EC4A-F317-0164-55E2-B84D2442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771596"/>
            <a:ext cx="3911600" cy="56757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290</Words>
  <Application>Microsoft Office PowerPoint</Application>
  <PresentationFormat>Custom</PresentationFormat>
  <Paragraphs>186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6.GEEKS FOR GEEKS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Nagella Mahitha</dc:creator>
  <cp:lastModifiedBy>Nagella Mahitha</cp:lastModifiedBy>
  <cp:revision>3</cp:revision>
  <dcterms:created xsi:type="dcterms:W3CDTF">2011-01-21T15:00:27Z</dcterms:created>
  <dcterms:modified xsi:type="dcterms:W3CDTF">2022-12-09T05:49:09Z</dcterms:modified>
</cp:coreProperties>
</file>